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8" r:id="rId4"/>
    <p:sldId id="264" r:id="rId5"/>
    <p:sldId id="268" r:id="rId6"/>
    <p:sldId id="266" r:id="rId7"/>
    <p:sldId id="269" r:id="rId8"/>
    <p:sldId id="270" r:id="rId9"/>
    <p:sldId id="271" r:id="rId10"/>
    <p:sldId id="272" r:id="rId11"/>
    <p:sldId id="273" r:id="rId12"/>
    <p:sldId id="274" r:id="rId13"/>
    <p:sldId id="276" r:id="rId14"/>
    <p:sldId id="275" r:id="rId15"/>
    <p:sldId id="277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61" d="100"/>
          <a:sy n="61" d="100"/>
        </p:scale>
        <p:origin x="6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44099-64A9-4FC6-98DF-54E8FE4911C5}" type="datetimeFigureOut">
              <a:rPr lang="ru-RU" smtClean="0"/>
              <a:t>22.03.2019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40C0-10FB-4681-9A83-1D4344633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1754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44099-64A9-4FC6-98DF-54E8FE4911C5}" type="datetimeFigureOut">
              <a:rPr lang="ru-RU" smtClean="0"/>
              <a:t>22.03.2019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40C0-10FB-4681-9A83-1D4344633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0528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44099-64A9-4FC6-98DF-54E8FE4911C5}" type="datetimeFigureOut">
              <a:rPr lang="ru-RU" smtClean="0"/>
              <a:t>22.03.2019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40C0-10FB-4681-9A83-1D4344633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1626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44099-64A9-4FC6-98DF-54E8FE4911C5}" type="datetimeFigureOut">
              <a:rPr lang="ru-RU" smtClean="0"/>
              <a:t>22.03.2019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40C0-10FB-4681-9A83-1D4344633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8388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44099-64A9-4FC6-98DF-54E8FE4911C5}" type="datetimeFigureOut">
              <a:rPr lang="ru-RU" smtClean="0"/>
              <a:t>22.03.2019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40C0-10FB-4681-9A83-1D4344633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1321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44099-64A9-4FC6-98DF-54E8FE4911C5}" type="datetimeFigureOut">
              <a:rPr lang="ru-RU" smtClean="0"/>
              <a:t>22.03.2019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40C0-10FB-4681-9A83-1D4344633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711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44099-64A9-4FC6-98DF-54E8FE4911C5}" type="datetimeFigureOut">
              <a:rPr lang="ru-RU" smtClean="0"/>
              <a:t>22.03.2019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40C0-10FB-4681-9A83-1D4344633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5677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44099-64A9-4FC6-98DF-54E8FE4911C5}" type="datetimeFigureOut">
              <a:rPr lang="ru-RU" smtClean="0"/>
              <a:t>22.03.2019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40C0-10FB-4681-9A83-1D4344633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315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44099-64A9-4FC6-98DF-54E8FE4911C5}" type="datetimeFigureOut">
              <a:rPr lang="ru-RU" smtClean="0"/>
              <a:t>22.03.2019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40C0-10FB-4681-9A83-1D4344633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5028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44099-64A9-4FC6-98DF-54E8FE4911C5}" type="datetimeFigureOut">
              <a:rPr lang="ru-RU" smtClean="0"/>
              <a:t>22.03.2019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40C0-10FB-4681-9A83-1D4344633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8378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44099-64A9-4FC6-98DF-54E8FE4911C5}" type="datetimeFigureOut">
              <a:rPr lang="ru-RU" smtClean="0"/>
              <a:t>22.03.2019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40C0-10FB-4681-9A83-1D4344633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1324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B44099-64A9-4FC6-98DF-54E8FE4911C5}" type="datetimeFigureOut">
              <a:rPr lang="ru-RU" smtClean="0"/>
              <a:t>22.03.2019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9640C0-10FB-4681-9A83-1D4344633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4820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validator.w3.org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hyperlink" Target="https://jigsaw.w3.org/css-validator/validator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shakhovskaya.github.io/portfolio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Шаховская Наталья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Экзаменационный проект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099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Internet Explorer (ver.11)</a:t>
            </a:r>
            <a:r>
              <a:rPr lang="en-US" dirty="0"/>
              <a:t/>
            </a:r>
            <a:br>
              <a:rPr lang="en-US" dirty="0"/>
            </a:br>
            <a:r>
              <a:rPr lang="ru-RU" sz="2200" dirty="0" smtClean="0"/>
              <a:t>не работает практически все, и </a:t>
            </a:r>
            <a:r>
              <a:rPr lang="en-US" sz="2200" dirty="0" smtClean="0"/>
              <a:t>Flexbox </a:t>
            </a:r>
            <a:r>
              <a:rPr lang="ru-RU" sz="2200" dirty="0" smtClean="0"/>
              <a:t>в том числе, не исправляла</a:t>
            </a:r>
            <a:endParaRPr lang="ru-RU" sz="2200" dirty="0"/>
          </a:p>
        </p:txBody>
      </p:sp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990668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Адаптивность</a:t>
            </a:r>
            <a:endParaRPr lang="ru-RU" dirty="0"/>
          </a:p>
        </p:txBody>
      </p:sp>
      <p:pic>
        <p:nvPicPr>
          <p:cNvPr id="12" name="Объект 11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43969"/>
            <a:ext cx="5181600" cy="2914650"/>
          </a:xfrm>
        </p:spPr>
      </p:pic>
      <p:pic>
        <p:nvPicPr>
          <p:cNvPr id="13" name="Объект 12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43969"/>
            <a:ext cx="5181600" cy="2914650"/>
          </a:xfrm>
        </p:spPr>
      </p:pic>
    </p:spTree>
    <p:extLst>
      <p:ext uri="{BB962C8B-B14F-4D97-AF65-F5344CB8AC3E}">
        <p14:creationId xmlns:p14="http://schemas.microsoft.com/office/powerpoint/2010/main" val="722437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Проверка на валидность 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https://validator.w3.org</a:t>
            </a:r>
            <a:r>
              <a:rPr lang="en-US" dirty="0" smtClean="0">
                <a:hlinkClick r:id="rId2"/>
              </a:rPr>
              <a:t>/</a:t>
            </a:r>
            <a:endParaRPr lang="ru-RU" dirty="0" smtClean="0"/>
          </a:p>
          <a:p>
            <a:r>
              <a:rPr lang="ru-RU" dirty="0" smtClean="0"/>
              <a:t>Указанные ошибки исправлены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896741"/>
            <a:ext cx="5157787" cy="2901255"/>
          </a:xfrm>
        </p:spPr>
      </p:pic>
      <p:sp>
        <p:nvSpPr>
          <p:cNvPr id="7" name="Текст 6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jigsaw.w3.org/css-validator/validator</a:t>
            </a:r>
            <a:endParaRPr lang="ru-RU" dirty="0" smtClean="0"/>
          </a:p>
          <a:p>
            <a:r>
              <a:rPr lang="ru-RU" dirty="0" smtClean="0"/>
              <a:t>Ошибок нет</a:t>
            </a:r>
            <a:endParaRPr lang="ru-RU" dirty="0"/>
          </a:p>
        </p:txBody>
      </p:sp>
      <p:pic>
        <p:nvPicPr>
          <p:cNvPr id="9" name="Объект 8"/>
          <p:cNvPicPr>
            <a:picLocks noGrp="1" noChangeAspect="1"/>
          </p:cNvPicPr>
          <p:nvPr>
            <p:ph sz="quarter" idx="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89597"/>
            <a:ext cx="5183188" cy="2915543"/>
          </a:xfrm>
        </p:spPr>
      </p:pic>
    </p:spTree>
    <p:extLst>
      <p:ext uri="{BB962C8B-B14F-4D97-AF65-F5344CB8AC3E}">
        <p14:creationId xmlns:p14="http://schemas.microsoft.com/office/powerpoint/2010/main" val="835139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</a:t>
            </a:r>
            <a:r>
              <a:rPr lang="ru-RU" dirty="0" err="1"/>
              <a:t>репозитория</a:t>
            </a:r>
            <a:r>
              <a:rPr lang="ru-RU" dirty="0"/>
              <a:t> на </a:t>
            </a:r>
            <a:r>
              <a:rPr lang="en-US" dirty="0"/>
              <a:t>https://github.com/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31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Создание </a:t>
            </a:r>
            <a:r>
              <a:rPr lang="ru-RU" dirty="0" err="1" smtClean="0"/>
              <a:t>репозитория</a:t>
            </a:r>
            <a:r>
              <a:rPr lang="ru-RU" dirty="0" smtClean="0"/>
              <a:t> на </a:t>
            </a:r>
            <a:r>
              <a:rPr lang="en-US" dirty="0"/>
              <a:t>https://github.com/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0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/>
              <a:t>site is published at </a:t>
            </a:r>
            <a:r>
              <a:rPr lang="en-US" dirty="0">
                <a:hlinkClick r:id="rId2"/>
              </a:rPr>
              <a:t>https://shakhovskaya.github.io/portfolio/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1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Основные задачи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Проанализировать макет сайта</a:t>
            </a:r>
          </a:p>
          <a:p>
            <a:r>
              <a:rPr lang="ru-RU" dirty="0" smtClean="0"/>
              <a:t>Сделать необходимые изменения</a:t>
            </a:r>
          </a:p>
          <a:p>
            <a:r>
              <a:rPr lang="ru-RU" dirty="0" smtClean="0"/>
              <a:t>Выполнить верстку с учетом трех контрольных точек</a:t>
            </a:r>
          </a:p>
          <a:p>
            <a:r>
              <a:rPr lang="ru-RU" dirty="0" smtClean="0"/>
              <a:t>Проверить </a:t>
            </a:r>
            <a:r>
              <a:rPr lang="ru-RU" dirty="0" err="1" smtClean="0"/>
              <a:t>кроссбраузерность</a:t>
            </a:r>
            <a:r>
              <a:rPr lang="ru-RU" dirty="0" smtClean="0"/>
              <a:t>, исправить ошибки</a:t>
            </a:r>
          </a:p>
          <a:p>
            <a:r>
              <a:rPr lang="ru-RU" dirty="0" smtClean="0"/>
              <a:t>Проверить валидность кода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1225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Макет сайта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510" y="1825625"/>
            <a:ext cx="4758979" cy="4351338"/>
          </a:xfrm>
        </p:spPr>
      </p:pic>
    </p:spTree>
    <p:extLst>
      <p:ext uri="{BB962C8B-B14F-4D97-AF65-F5344CB8AC3E}">
        <p14:creationId xmlns:p14="http://schemas.microsoft.com/office/powerpoint/2010/main" val="3670773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Адаптивный дизайн для ширины 320</a:t>
            </a:r>
            <a:r>
              <a:rPr lang="en-US" dirty="0" err="1" smtClean="0"/>
              <a:t>px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679" y="1825625"/>
            <a:ext cx="1378641" cy="4351338"/>
          </a:xfrm>
        </p:spPr>
      </p:pic>
    </p:spTree>
    <p:extLst>
      <p:ext uri="{BB962C8B-B14F-4D97-AF65-F5344CB8AC3E}">
        <p14:creationId xmlns:p14="http://schemas.microsoft.com/office/powerpoint/2010/main" val="3193824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Очень удобно работать с </a:t>
            </a:r>
            <a:r>
              <a:rPr lang="en-US" dirty="0" smtClean="0"/>
              <a:t>online </a:t>
            </a:r>
            <a:r>
              <a:rPr lang="ru-RU" dirty="0" smtClean="0"/>
              <a:t>программой </a:t>
            </a:r>
            <a:r>
              <a:rPr lang="en-US" dirty="0"/>
              <a:t>https://studio.psdetch.com/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975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Изменения в макете</a:t>
            </a:r>
            <a:endParaRPr lang="ru-RU" dirty="0"/>
          </a:p>
        </p:txBody>
      </p:sp>
      <p:sp>
        <p:nvSpPr>
          <p:cNvPr id="11" name="Объект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Цвет текста (везде </a:t>
            </a:r>
            <a:r>
              <a:rPr lang="en-US" dirty="0" smtClean="0"/>
              <a:t>#</a:t>
            </a:r>
            <a:r>
              <a:rPr lang="ru-RU" dirty="0" smtClean="0"/>
              <a:t>000000, черный)</a:t>
            </a:r>
          </a:p>
          <a:p>
            <a:r>
              <a:rPr lang="ru-RU" dirty="0" smtClean="0"/>
              <a:t>Изменения области «Поиск»</a:t>
            </a:r>
          </a:p>
          <a:p>
            <a:r>
              <a:rPr lang="ru-RU" dirty="0" smtClean="0"/>
              <a:t>Изменения футера (Иконки социальных сетей)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4488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 время верстки проверяем совпадение с макетом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315" y="1690688"/>
            <a:ext cx="8421384" cy="473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738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Самым сложным было создать  блок в виде трапеции, и  элемент слогана, пришлось все размеры указывать жестко.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628515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Проверка на </a:t>
            </a:r>
            <a:r>
              <a:rPr lang="ru-RU" dirty="0" err="1" smtClean="0"/>
              <a:t>крос</a:t>
            </a:r>
            <a:r>
              <a:rPr lang="en-US" dirty="0" smtClean="0"/>
              <a:t>c</a:t>
            </a:r>
            <a:r>
              <a:rPr lang="ru-RU" dirty="0" err="1" smtClean="0"/>
              <a:t>браузерность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en-US" dirty="0"/>
              <a:t>Google Chrome, Mozilla </a:t>
            </a:r>
            <a:r>
              <a:rPr lang="en-US" dirty="0" smtClean="0"/>
              <a:t>Firefox</a:t>
            </a:r>
            <a:r>
              <a:rPr lang="ru-RU" dirty="0" smtClean="0"/>
              <a:t>, </a:t>
            </a:r>
            <a:r>
              <a:rPr lang="en-US" dirty="0" err="1" smtClean="0"/>
              <a:t>Yandex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3400" dirty="0" smtClean="0"/>
              <a:t>Firefox</a:t>
            </a:r>
          </a:p>
          <a:p>
            <a:r>
              <a:rPr lang="ru-RU" b="0" dirty="0" smtClean="0"/>
              <a:t>Область поиска отображалась не совсем хорошо, исправлено уменьшением </a:t>
            </a:r>
            <a:r>
              <a:rPr lang="en-US" b="0" dirty="0" smtClean="0"/>
              <a:t>padding </a:t>
            </a:r>
            <a:r>
              <a:rPr lang="ru-RU" b="0" dirty="0"/>
              <a:t>у</a:t>
            </a:r>
            <a:r>
              <a:rPr lang="en-US" b="0" dirty="0" smtClean="0"/>
              <a:t> input</a:t>
            </a:r>
            <a:endParaRPr lang="ru-RU" b="0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896741"/>
            <a:ext cx="5157787" cy="2901255"/>
          </a:xfrm>
        </p:spPr>
      </p:pic>
      <p:sp>
        <p:nvSpPr>
          <p:cNvPr id="6" name="Текст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Yandex</a:t>
            </a:r>
            <a:endParaRPr lang="ru-RU" dirty="0" smtClean="0"/>
          </a:p>
          <a:p>
            <a:r>
              <a:rPr lang="ru-RU" sz="1600" b="0" dirty="0" smtClean="0"/>
              <a:t>Все отображалось корректно</a:t>
            </a:r>
            <a:endParaRPr lang="ru-RU" sz="1600" b="0" dirty="0"/>
          </a:p>
        </p:txBody>
      </p:sp>
      <p:pic>
        <p:nvPicPr>
          <p:cNvPr id="9" name="Объект 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89597"/>
            <a:ext cx="5183188" cy="2915543"/>
          </a:xfrm>
        </p:spPr>
      </p:pic>
    </p:spTree>
    <p:extLst>
      <p:ext uri="{BB962C8B-B14F-4D97-AF65-F5344CB8AC3E}">
        <p14:creationId xmlns:p14="http://schemas.microsoft.com/office/powerpoint/2010/main" val="394578915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157</Words>
  <Application>Microsoft Office PowerPoint</Application>
  <PresentationFormat>Широкоэкранный</PresentationFormat>
  <Paragraphs>32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Тема Office</vt:lpstr>
      <vt:lpstr>Шаховская Наталья</vt:lpstr>
      <vt:lpstr>Основные задачи</vt:lpstr>
      <vt:lpstr>Макет сайта</vt:lpstr>
      <vt:lpstr>Адаптивный дизайн для ширины 320px</vt:lpstr>
      <vt:lpstr>Очень удобно работать с online программой https://studio.psdetch.com/</vt:lpstr>
      <vt:lpstr>Изменения в макете</vt:lpstr>
      <vt:lpstr>Во время верстки проверяем совпадение с макетом</vt:lpstr>
      <vt:lpstr>Самым сложным было создать  блок в виде трапеции, и  элемент слогана, пришлось все размеры указывать жестко.</vt:lpstr>
      <vt:lpstr>Проверка на кросcбраузерность Google Chrome, Mozilla Firefox, Yandex</vt:lpstr>
      <vt:lpstr>Internet Explorer (ver.11) не работает практически все, и Flexbox в том числе, не исправляла</vt:lpstr>
      <vt:lpstr>Адаптивность</vt:lpstr>
      <vt:lpstr>Проверка на валидность </vt:lpstr>
      <vt:lpstr>Создание репозитория на https://github.com/</vt:lpstr>
      <vt:lpstr>Создание репозитория на https://github.com/</vt:lpstr>
      <vt:lpstr> site is published at https://shakhovskaya.github.io/portfolio/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Шаховская Наталья</dc:title>
  <dc:creator>user</dc:creator>
  <cp:lastModifiedBy>руслан мостаков</cp:lastModifiedBy>
  <cp:revision>19</cp:revision>
  <dcterms:created xsi:type="dcterms:W3CDTF">2019-01-14T15:12:41Z</dcterms:created>
  <dcterms:modified xsi:type="dcterms:W3CDTF">2019-03-22T11:39:53Z</dcterms:modified>
</cp:coreProperties>
</file>